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8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A3C84-5053-47AC-940A-8790ECC89D18}" type="datetimeFigureOut">
              <a:rPr lang="en-US" smtClean="0"/>
              <a:t>2/27/2012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5AB69-725F-4C75-A33C-D32CA67A1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3836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A3C84-5053-47AC-940A-8790ECC89D18}" type="datetimeFigureOut">
              <a:rPr lang="en-US" smtClean="0"/>
              <a:t>2/27/2012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5AB69-725F-4C75-A33C-D32CA67A1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950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A3C84-5053-47AC-940A-8790ECC89D18}" type="datetimeFigureOut">
              <a:rPr lang="en-US" smtClean="0"/>
              <a:t>2/27/2012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5AB69-725F-4C75-A33C-D32CA67A1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235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A3C84-5053-47AC-940A-8790ECC89D18}" type="datetimeFigureOut">
              <a:rPr lang="en-US" smtClean="0"/>
              <a:t>2/27/2012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5AB69-725F-4C75-A33C-D32CA67A1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212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A3C84-5053-47AC-940A-8790ECC89D18}" type="datetimeFigureOut">
              <a:rPr lang="en-US" smtClean="0"/>
              <a:t>2/27/2012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5AB69-725F-4C75-A33C-D32CA67A1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1232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A3C84-5053-47AC-940A-8790ECC89D18}" type="datetimeFigureOut">
              <a:rPr lang="en-US" smtClean="0"/>
              <a:t>2/27/2012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5AB69-725F-4C75-A33C-D32CA67A1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981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A3C84-5053-47AC-940A-8790ECC89D18}" type="datetimeFigureOut">
              <a:rPr lang="en-US" smtClean="0"/>
              <a:t>2/27/2012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5AB69-725F-4C75-A33C-D32CA67A1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554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A3C84-5053-47AC-940A-8790ECC89D18}" type="datetimeFigureOut">
              <a:rPr lang="en-US" smtClean="0"/>
              <a:t>2/27/2012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5AB69-725F-4C75-A33C-D32CA67A1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243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A3C84-5053-47AC-940A-8790ECC89D18}" type="datetimeFigureOut">
              <a:rPr lang="en-US" smtClean="0"/>
              <a:t>2/27/2012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5AB69-725F-4C75-A33C-D32CA67A1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794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A3C84-5053-47AC-940A-8790ECC89D18}" type="datetimeFigureOut">
              <a:rPr lang="en-US" smtClean="0"/>
              <a:t>2/27/2012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5AB69-725F-4C75-A33C-D32CA67A1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839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A3C84-5053-47AC-940A-8790ECC89D18}" type="datetimeFigureOut">
              <a:rPr lang="en-US" smtClean="0"/>
              <a:t>2/27/2012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5AB69-725F-4C75-A33C-D32CA67A1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868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A3C84-5053-47AC-940A-8790ECC89D18}" type="datetimeFigureOut">
              <a:rPr lang="en-US" smtClean="0"/>
              <a:t>2/27/2012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75AB69-725F-4C75-A33C-D32CA67A1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60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" y="152400"/>
            <a:ext cx="8991600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Chapitre 14</a:t>
            </a:r>
          </a:p>
          <a:p>
            <a:pPr algn="ctr"/>
            <a:r>
              <a:rPr lang="fr-FR" sz="4000" dirty="0" smtClean="0">
                <a:latin typeface="Adobe Caslon Pro Bold" pitchFamily="18" charset="0"/>
              </a:rPr>
              <a:t>La santé et la médecine – Mots 1</a:t>
            </a:r>
            <a:endParaRPr lang="fr-FR" sz="4000" dirty="0">
              <a:latin typeface="Adobe Caslon Pro Bold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5410200"/>
            <a:ext cx="3733800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Elle est en bonne santé</a:t>
            </a:r>
            <a:endParaRPr lang="fr-FR" sz="4000" dirty="0">
              <a:latin typeface="Adobe Caslon Pro Bold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81600" y="5446693"/>
            <a:ext cx="3810000" cy="95410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latin typeface="Adobe Caslon Pro Bold" pitchFamily="18" charset="0"/>
              </a:rPr>
              <a:t>Elle est en mauvaise santé / elle est malade</a:t>
            </a:r>
            <a:endParaRPr lang="fr-FR" sz="2800" dirty="0">
              <a:latin typeface="Adobe Caslon Pro Bold" pitchFamily="18" charset="0"/>
            </a:endParaRPr>
          </a:p>
        </p:txBody>
      </p:sp>
      <p:pic>
        <p:nvPicPr>
          <p:cNvPr id="1026" name="Picture 2" descr="https://encrypted-tbn1.google.com/images?q=tbn:ANd9GcTh7OtvGlU7gX3Ll39_LTo6YLII3ydzcUsaE0nuRwWi2jLyy4G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734003"/>
            <a:ext cx="2514600" cy="3552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encrypted-tbn1.google.com/images?q=tbn:ANd9GcSrvqDZY_e3yOwxkko_4nfUfAmwA7vgn4RlwV2Sii7K8qXaUaa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765527"/>
            <a:ext cx="3505200" cy="3520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41492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" y="152400"/>
            <a:ext cx="8991600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Chapitre 14</a:t>
            </a:r>
          </a:p>
          <a:p>
            <a:pPr algn="ctr"/>
            <a:r>
              <a:rPr lang="fr-FR" sz="4000" dirty="0" smtClean="0">
                <a:latin typeface="Adobe Caslon Pro Bold" pitchFamily="18" charset="0"/>
              </a:rPr>
              <a:t>La santé et la médecine – Mots 1</a:t>
            </a:r>
            <a:endParaRPr lang="fr-FR" sz="4000" dirty="0">
              <a:latin typeface="Adobe Caslon Pro Bold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3070515"/>
            <a:ext cx="4675536" cy="2877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1966" y="1752600"/>
            <a:ext cx="8879634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La grippe:  Quand tu as </a:t>
            </a:r>
            <a:r>
              <a:rPr lang="fr-FR" sz="4000" u="sng" dirty="0" smtClean="0">
                <a:latin typeface="Adobe Caslon Pro Bold" pitchFamily="18" charset="0"/>
              </a:rPr>
              <a:t>la grippe</a:t>
            </a:r>
            <a:r>
              <a:rPr lang="fr-FR" sz="4000" dirty="0" smtClean="0">
                <a:latin typeface="Adobe Caslon Pro Bold" pitchFamily="18" charset="0"/>
              </a:rPr>
              <a:t>, tu as…</a:t>
            </a:r>
            <a:endParaRPr lang="fr-FR" sz="4000" dirty="0">
              <a:latin typeface="Adobe Caslon Pro Bold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6019800"/>
            <a:ext cx="2971800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mal au ventre</a:t>
            </a:r>
            <a:endParaRPr lang="fr-FR" sz="4000" dirty="0">
              <a:latin typeface="Adobe Caslon Pro Bold" pitchFamily="18" charset="0"/>
            </a:endParaRPr>
          </a:p>
        </p:txBody>
      </p:sp>
      <p:pic>
        <p:nvPicPr>
          <p:cNvPr id="4098" name="Picture 2" descr="http://t1.gstatic.com/images?q=tbn:ANd9GcTaz4Cvdy70IsHSy9blwQMeqWrMYio6L2ctlO6lI19_VGzlOsZ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743200"/>
            <a:ext cx="2057400" cy="3074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41452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" y="152400"/>
            <a:ext cx="8991600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Chapitre 14</a:t>
            </a:r>
          </a:p>
          <a:p>
            <a:pPr algn="ctr"/>
            <a:r>
              <a:rPr lang="fr-FR" sz="4000" dirty="0" smtClean="0">
                <a:latin typeface="Adobe Caslon Pro Bold" pitchFamily="18" charset="0"/>
              </a:rPr>
              <a:t>La santé et la médecine – Mots 1</a:t>
            </a:r>
            <a:endParaRPr lang="fr-FR" sz="4000" dirty="0">
              <a:latin typeface="Adobe Caslon Pro Bold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3070515"/>
            <a:ext cx="4675536" cy="2877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1966" y="1752600"/>
            <a:ext cx="8879634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La grippe:  Quand tu as </a:t>
            </a:r>
            <a:r>
              <a:rPr lang="fr-FR" sz="4000" u="sng" dirty="0" smtClean="0">
                <a:latin typeface="Adobe Caslon Pro Bold" pitchFamily="18" charset="0"/>
              </a:rPr>
              <a:t>la grippe</a:t>
            </a:r>
            <a:r>
              <a:rPr lang="fr-FR" sz="4000" dirty="0" smtClean="0">
                <a:latin typeface="Adobe Caslon Pro Bold" pitchFamily="18" charset="0"/>
              </a:rPr>
              <a:t>, tu as…</a:t>
            </a:r>
            <a:endParaRPr lang="fr-FR" sz="4000" dirty="0">
              <a:latin typeface="Adobe Caslon Pro Bold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6019800"/>
            <a:ext cx="3505200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le nez qui coule</a:t>
            </a:r>
            <a:endParaRPr lang="fr-FR" sz="4000" dirty="0">
              <a:latin typeface="Adobe Caslon Pro Bold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" y="2743200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18938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" y="152400"/>
            <a:ext cx="8991600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Chapitre 14</a:t>
            </a:r>
          </a:p>
          <a:p>
            <a:pPr algn="ctr"/>
            <a:r>
              <a:rPr lang="fr-FR" sz="4000" dirty="0" smtClean="0">
                <a:latin typeface="Adobe Caslon Pro Bold" pitchFamily="18" charset="0"/>
              </a:rPr>
              <a:t>La santé et la médecine – Mots 1</a:t>
            </a:r>
            <a:endParaRPr lang="fr-FR" sz="4000" dirty="0">
              <a:latin typeface="Adobe Caslon Pro Bold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3070515"/>
            <a:ext cx="4675536" cy="2877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1966" y="1752600"/>
            <a:ext cx="8879634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La grippe:  Quand tu as </a:t>
            </a:r>
            <a:r>
              <a:rPr lang="fr-FR" sz="4000" u="sng" dirty="0" smtClean="0">
                <a:latin typeface="Adobe Caslon Pro Bold" pitchFamily="18" charset="0"/>
              </a:rPr>
              <a:t>la grippe</a:t>
            </a:r>
            <a:r>
              <a:rPr lang="fr-FR" sz="4000" dirty="0" smtClean="0">
                <a:latin typeface="Adobe Caslon Pro Bold" pitchFamily="18" charset="0"/>
              </a:rPr>
              <a:t>, tu as…</a:t>
            </a:r>
            <a:endParaRPr lang="fr-FR" sz="4000" dirty="0">
              <a:latin typeface="Adobe Caslon Pro Bold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1966" y="6019800"/>
            <a:ext cx="4002834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la gorge qui gratte</a:t>
            </a:r>
            <a:endParaRPr lang="fr-FR" sz="4000" dirty="0">
              <a:latin typeface="Adobe Caslon Pro Bold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38"/>
          <a:stretch/>
        </p:blipFill>
        <p:spPr bwMode="auto">
          <a:xfrm>
            <a:off x="1143000" y="2785178"/>
            <a:ext cx="2514600" cy="3138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58779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" y="152400"/>
            <a:ext cx="8991600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Chapitre 14</a:t>
            </a:r>
          </a:p>
          <a:p>
            <a:pPr algn="ctr"/>
            <a:r>
              <a:rPr lang="fr-FR" sz="4000" dirty="0" smtClean="0">
                <a:latin typeface="Adobe Caslon Pro Bold" pitchFamily="18" charset="0"/>
              </a:rPr>
              <a:t>La santé et la médecine – Mots 1</a:t>
            </a:r>
            <a:endParaRPr lang="fr-FR" sz="4000" dirty="0">
              <a:latin typeface="Adobe Caslon Pro Bold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1966" y="1752600"/>
            <a:ext cx="6822234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sz="4000" dirty="0" smtClean="0">
                <a:latin typeface="Adobe Caslon Pro Bold" pitchFamily="18" charset="0"/>
              </a:rPr>
              <a:t>Alors, tu vas chez le médecin</a:t>
            </a:r>
            <a:r>
              <a:rPr lang="fr-FR" sz="4000" dirty="0" smtClean="0">
                <a:latin typeface="Adobe Caslon Pro Bold" pitchFamily="18" charset="0"/>
              </a:rPr>
              <a:t>…</a:t>
            </a:r>
            <a:endParaRPr lang="fr-FR" sz="4000" dirty="0">
              <a:latin typeface="Adobe Caslon Pro Bold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4600" y="6019800"/>
            <a:ext cx="6477000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fr-FR" sz="4000" dirty="0">
                <a:latin typeface="Adobe Caslon Pro Bold" pitchFamily="18" charset="0"/>
              </a:rPr>
              <a:t>e</a:t>
            </a:r>
            <a:r>
              <a:rPr lang="fr-FR" sz="4000" dirty="0" smtClean="0">
                <a:latin typeface="Adobe Caslon Pro Bold" pitchFamily="18" charset="0"/>
              </a:rPr>
              <a:t>t il te donne des médicaments</a:t>
            </a:r>
            <a:endParaRPr lang="fr-FR" sz="4000" dirty="0">
              <a:latin typeface="Adobe Caslon Pro Bold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641470"/>
            <a:ext cx="4572000" cy="3178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3814834"/>
            <a:ext cx="2257425" cy="202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2919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" y="152400"/>
            <a:ext cx="8991600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Chapitre 14</a:t>
            </a:r>
          </a:p>
          <a:p>
            <a:pPr algn="ctr"/>
            <a:r>
              <a:rPr lang="fr-FR" sz="4000" dirty="0" smtClean="0">
                <a:latin typeface="Adobe Caslon Pro Bold" pitchFamily="18" charset="0"/>
              </a:rPr>
              <a:t>La santé et la médecine – Mots 1</a:t>
            </a:r>
            <a:endParaRPr lang="fr-FR" sz="4000" dirty="0">
              <a:latin typeface="Adobe Caslon Pro Bold" pitchFamily="18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667069"/>
            <a:ext cx="6646364" cy="5172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524000" y="3339901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la gorge /</a:t>
            </a:r>
            <a:endParaRPr lang="en-US" sz="1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04800" y="4622222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le </a:t>
            </a:r>
            <a:r>
              <a:rPr lang="en-US" sz="1600" b="1" dirty="0" err="1" smtClean="0"/>
              <a:t>ventre</a:t>
            </a:r>
            <a:r>
              <a:rPr lang="en-US" sz="1600" b="1" dirty="0" smtClean="0"/>
              <a:t> /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39724928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" y="152400"/>
            <a:ext cx="8991600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Chapitre 14</a:t>
            </a:r>
          </a:p>
          <a:p>
            <a:pPr algn="ctr"/>
            <a:r>
              <a:rPr lang="fr-FR" sz="4000" dirty="0" smtClean="0">
                <a:latin typeface="Adobe Caslon Pro Bold" pitchFamily="18" charset="0"/>
              </a:rPr>
              <a:t>La santé et la médecine – Mots 1</a:t>
            </a:r>
            <a:endParaRPr lang="fr-FR" sz="4000" dirty="0">
              <a:latin typeface="Adobe Caslon Pro Bold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1905000"/>
            <a:ext cx="5181600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J’ai mal…</a:t>
            </a:r>
            <a:endParaRPr lang="fr-FR" sz="4000" dirty="0">
              <a:latin typeface="Adobe Caslon Pro Bold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62400" y="3276600"/>
            <a:ext cx="3733800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à la gorge</a:t>
            </a:r>
            <a:endParaRPr lang="fr-FR" sz="4000" dirty="0">
              <a:latin typeface="Adobe Caslon Pro Bold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53000" y="4267200"/>
            <a:ext cx="3733800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à la tête</a:t>
            </a:r>
            <a:endParaRPr lang="fr-FR" sz="4000" dirty="0">
              <a:latin typeface="Adobe Caslon Pro Bold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90800" y="5105400"/>
            <a:ext cx="3733800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au ventre</a:t>
            </a:r>
            <a:endParaRPr lang="fr-FR" sz="4000" dirty="0">
              <a:latin typeface="Adobe Caslon Pro Bold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81600" y="6019800"/>
            <a:ext cx="3733800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aux oreilles</a:t>
            </a:r>
            <a:endParaRPr lang="fr-FR" sz="4000" dirty="0">
              <a:latin typeface="Adobe Caslon Pro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87578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" y="152400"/>
            <a:ext cx="8991600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Chapitre 14</a:t>
            </a:r>
          </a:p>
          <a:p>
            <a:pPr algn="ctr"/>
            <a:r>
              <a:rPr lang="fr-FR" sz="4000" dirty="0" smtClean="0">
                <a:latin typeface="Adobe Caslon Pro Bold" pitchFamily="18" charset="0"/>
              </a:rPr>
              <a:t>La santé et la médecine – Mots 1</a:t>
            </a:r>
            <a:endParaRPr lang="fr-FR" sz="4000" dirty="0">
              <a:latin typeface="Adobe Caslon Pro Bold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" y="6019800"/>
            <a:ext cx="3962400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Il a de la fièvre</a:t>
            </a:r>
            <a:endParaRPr lang="fr-FR" sz="4000" dirty="0">
              <a:latin typeface="Adobe Caslon Pro Bold" pitchFamily="18" charset="0"/>
            </a:endParaRPr>
          </a:p>
        </p:txBody>
      </p:sp>
      <p:pic>
        <p:nvPicPr>
          <p:cNvPr id="2050" name="Picture 2" descr="https://encrypted-tbn2.google.com/images?q=tbn:ANd9GcT0PJtS0BWQNTkO76hxMN5dXhIbQisF0x14Zw-TeGYI0BlSodNGk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318" y="2169486"/>
            <a:ext cx="3149082" cy="3631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encrypted-tbn3.google.com/images?q=tbn:ANd9GcQelFAdsuV4surM8yLL3BCSjjFbQ3aJgLAsubf5mCWAYHuMpcn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141494"/>
            <a:ext cx="3602985" cy="365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089849" y="6002074"/>
            <a:ext cx="3962400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Il a un rhume</a:t>
            </a:r>
            <a:endParaRPr lang="fr-FR" sz="4000" dirty="0">
              <a:latin typeface="Adobe Caslon Pro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32127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" y="152400"/>
            <a:ext cx="8991600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Chapitre 14</a:t>
            </a:r>
          </a:p>
          <a:p>
            <a:pPr algn="ctr"/>
            <a:r>
              <a:rPr lang="fr-FR" sz="4000" dirty="0" smtClean="0">
                <a:latin typeface="Adobe Caslon Pro Bold" pitchFamily="18" charset="0"/>
              </a:rPr>
              <a:t>La santé et la médecine – Mots 1</a:t>
            </a:r>
            <a:endParaRPr lang="fr-FR" sz="4000" dirty="0">
              <a:latin typeface="Adobe Caslon Pro Bold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5791200"/>
            <a:ext cx="3962400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Il éternue.</a:t>
            </a:r>
            <a:endParaRPr lang="fr-FR" sz="4000" dirty="0">
              <a:latin typeface="Adobe Caslon Pro Bold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981200"/>
            <a:ext cx="5234365" cy="3705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800600" y="2057400"/>
            <a:ext cx="3962400" cy="19389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Il a besoin d’un kleenex (un mouchoir)</a:t>
            </a:r>
            <a:endParaRPr lang="fr-FR" sz="4000" dirty="0">
              <a:latin typeface="Adobe Caslon Pro Bold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02" t="11503" r="7050" b="12245"/>
          <a:stretch/>
        </p:blipFill>
        <p:spPr bwMode="auto">
          <a:xfrm>
            <a:off x="5715000" y="4038600"/>
            <a:ext cx="2811672" cy="2674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59608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" y="152400"/>
            <a:ext cx="8991600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Chapitre 14</a:t>
            </a:r>
          </a:p>
          <a:p>
            <a:pPr algn="ctr"/>
            <a:r>
              <a:rPr lang="fr-FR" sz="4000" dirty="0" smtClean="0">
                <a:latin typeface="Adobe Caslon Pro Bold" pitchFamily="18" charset="0"/>
              </a:rPr>
              <a:t>La santé et la médecine – Mots 1</a:t>
            </a:r>
            <a:endParaRPr lang="fr-FR" sz="4000" dirty="0">
              <a:latin typeface="Adobe Caslon Pro Bold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5791200"/>
            <a:ext cx="3962400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Il </a:t>
            </a:r>
            <a:r>
              <a:rPr lang="fr-FR" sz="4000" dirty="0" smtClean="0">
                <a:latin typeface="Adobe Caslon Pro Bold" pitchFamily="18" charset="0"/>
              </a:rPr>
              <a:t>tousse.</a:t>
            </a:r>
            <a:endParaRPr lang="fr-FR" sz="4000" dirty="0">
              <a:latin typeface="Adobe Caslon Pro Bold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767" y="1905427"/>
            <a:ext cx="3657600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4267200"/>
            <a:ext cx="1971675" cy="232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220605"/>
            <a:ext cx="1343025" cy="340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55290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" y="152400"/>
            <a:ext cx="8991600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Chapitre 14</a:t>
            </a:r>
          </a:p>
          <a:p>
            <a:pPr algn="ctr"/>
            <a:r>
              <a:rPr lang="fr-FR" sz="4000" dirty="0" smtClean="0">
                <a:latin typeface="Adobe Caslon Pro Bold" pitchFamily="18" charset="0"/>
              </a:rPr>
              <a:t>La santé et la médecine – Mots 1</a:t>
            </a:r>
            <a:endParaRPr lang="fr-FR" sz="4000" dirty="0">
              <a:latin typeface="Adobe Caslon Pro Bold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3070515"/>
            <a:ext cx="4675536" cy="2877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1966" y="1752600"/>
            <a:ext cx="8879634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La grippe:  Quand tu as </a:t>
            </a:r>
            <a:r>
              <a:rPr lang="fr-FR" sz="4000" u="sng" dirty="0" smtClean="0">
                <a:latin typeface="Adobe Caslon Pro Bold" pitchFamily="18" charset="0"/>
              </a:rPr>
              <a:t>la grippe</a:t>
            </a:r>
            <a:r>
              <a:rPr lang="fr-FR" sz="4000" dirty="0" smtClean="0">
                <a:latin typeface="Adobe Caslon Pro Bold" pitchFamily="18" charset="0"/>
              </a:rPr>
              <a:t>, tu as…</a:t>
            </a:r>
            <a:endParaRPr lang="fr-FR" sz="4000" dirty="0">
              <a:latin typeface="Adobe Caslon Pro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743200"/>
            <a:ext cx="2971800" cy="2985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81000" y="6019800"/>
            <a:ext cx="2971800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de </a:t>
            </a:r>
            <a:r>
              <a:rPr lang="fr-FR" sz="4000" dirty="0" smtClean="0">
                <a:latin typeface="Adobe Caslon Pro Bold" pitchFamily="18" charset="0"/>
              </a:rPr>
              <a:t>la fièvre</a:t>
            </a:r>
            <a:endParaRPr lang="fr-FR" sz="4000" dirty="0">
              <a:latin typeface="Adobe Caslon Pro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2366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" y="152400"/>
            <a:ext cx="8991600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Chapitre 14</a:t>
            </a:r>
          </a:p>
          <a:p>
            <a:pPr algn="ctr"/>
            <a:r>
              <a:rPr lang="fr-FR" sz="4000" dirty="0" smtClean="0">
                <a:latin typeface="Adobe Caslon Pro Bold" pitchFamily="18" charset="0"/>
              </a:rPr>
              <a:t>La santé et la médecine – Mots 1</a:t>
            </a:r>
            <a:endParaRPr lang="fr-FR" sz="4000" dirty="0">
              <a:latin typeface="Adobe Caslon Pro Bold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3070515"/>
            <a:ext cx="4675536" cy="2877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1966" y="1752600"/>
            <a:ext cx="8879634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La grippe:  Quand tu as </a:t>
            </a:r>
            <a:r>
              <a:rPr lang="fr-FR" sz="4000" u="sng" dirty="0" smtClean="0">
                <a:latin typeface="Adobe Caslon Pro Bold" pitchFamily="18" charset="0"/>
              </a:rPr>
              <a:t>la grippe</a:t>
            </a:r>
            <a:r>
              <a:rPr lang="fr-FR" sz="4000" dirty="0" smtClean="0">
                <a:latin typeface="Adobe Caslon Pro Bold" pitchFamily="18" charset="0"/>
              </a:rPr>
              <a:t>, tu as…</a:t>
            </a:r>
            <a:endParaRPr lang="fr-FR" sz="4000" dirty="0">
              <a:latin typeface="Adobe Caslon Pro Bold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6019800"/>
            <a:ext cx="2971800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des frissons</a:t>
            </a:r>
            <a:endParaRPr lang="fr-FR" sz="4000" dirty="0">
              <a:latin typeface="Adobe Caslon Pro Bold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88" r="7270"/>
          <a:stretch/>
        </p:blipFill>
        <p:spPr bwMode="auto">
          <a:xfrm>
            <a:off x="138606" y="3070515"/>
            <a:ext cx="3544016" cy="2877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22085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" y="152400"/>
            <a:ext cx="8991600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Chapitre 14</a:t>
            </a:r>
          </a:p>
          <a:p>
            <a:pPr algn="ctr"/>
            <a:r>
              <a:rPr lang="fr-FR" sz="4000" dirty="0" smtClean="0">
                <a:latin typeface="Adobe Caslon Pro Bold" pitchFamily="18" charset="0"/>
              </a:rPr>
              <a:t>La santé et la médecine – Mots 1</a:t>
            </a:r>
            <a:endParaRPr lang="fr-FR" sz="4000" dirty="0">
              <a:latin typeface="Adobe Caslon Pro Bold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3070515"/>
            <a:ext cx="4675536" cy="2877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1966" y="1752600"/>
            <a:ext cx="8879634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La grippe:  Quand tu as </a:t>
            </a:r>
            <a:r>
              <a:rPr lang="fr-FR" sz="4000" u="sng" dirty="0" smtClean="0">
                <a:latin typeface="Adobe Caslon Pro Bold" pitchFamily="18" charset="0"/>
              </a:rPr>
              <a:t>la grippe</a:t>
            </a:r>
            <a:r>
              <a:rPr lang="fr-FR" sz="4000" dirty="0" smtClean="0">
                <a:latin typeface="Adobe Caslon Pro Bold" pitchFamily="18" charset="0"/>
              </a:rPr>
              <a:t>, tu as…</a:t>
            </a:r>
            <a:endParaRPr lang="fr-FR" sz="4000" dirty="0">
              <a:latin typeface="Adobe Caslon Pro Bold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6019800"/>
            <a:ext cx="2971800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dobe Caslon Pro Bold" pitchFamily="18" charset="0"/>
              </a:rPr>
              <a:t>mal à la tête</a:t>
            </a:r>
            <a:endParaRPr lang="fr-FR" sz="4000" dirty="0">
              <a:latin typeface="Adobe Caslon Pro Bold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687816"/>
            <a:ext cx="2667000" cy="3182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22387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293</Words>
  <Application>Microsoft Office PowerPoint</Application>
  <PresentationFormat>On-screen Show (4:3)</PresentationFormat>
  <Paragraphs>54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5</cp:revision>
  <dcterms:created xsi:type="dcterms:W3CDTF">2012-02-27T16:13:21Z</dcterms:created>
  <dcterms:modified xsi:type="dcterms:W3CDTF">2012-02-27T17:24:11Z</dcterms:modified>
</cp:coreProperties>
</file>